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96"/>
  </p:normalViewPr>
  <p:slideViewPr>
    <p:cSldViewPr snapToGrid="0" snapToObjects="1">
      <p:cViewPr varScale="1">
        <p:scale>
          <a:sx n="93" d="100"/>
          <a:sy n="93" d="100"/>
        </p:scale>
        <p:origin x="784" y="2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57CC2-0FC8-4686-B024-99790E0F5162}" type="datetimeFigureOut">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3/11/20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3/11/20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3/11/20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3/11/20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3/11/20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3/11/20</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3/11/20</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microsoft.com/office/2007/relationships/hdphoto" Target="../media/hdphoto1.wdp"/><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3/11/20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560" y="1579418"/>
            <a:ext cx="9966960" cy="2258291"/>
          </a:xfrm>
        </p:spPr>
        <p:txBody>
          <a:bodyPr/>
          <a:lstStyle/>
          <a:p>
            <a:r>
              <a:rPr lang="en-US" dirty="0"/>
              <a:t>Central high school</a:t>
            </a:r>
            <a:br>
              <a:rPr lang="en-US" dirty="0"/>
            </a:br>
            <a:r>
              <a:rPr lang="en-US" dirty="0"/>
              <a:t>Action Plan </a:t>
            </a:r>
            <a:br>
              <a:rPr lang="en-US" dirty="0"/>
            </a:br>
            <a:r>
              <a:rPr lang="en-US" dirty="0"/>
              <a:t>Racial equity</a:t>
            </a:r>
          </a:p>
        </p:txBody>
      </p:sp>
      <p:sp>
        <p:nvSpPr>
          <p:cNvPr id="3" name="Subtitle 2"/>
          <p:cNvSpPr>
            <a:spLocks noGrp="1"/>
          </p:cNvSpPr>
          <p:nvPr>
            <p:ph type="subTitle" idx="1"/>
          </p:nvPr>
        </p:nvSpPr>
        <p:spPr/>
        <p:txBody>
          <a:bodyPr/>
          <a:lstStyle/>
          <a:p>
            <a:r>
              <a:rPr lang="en-US" dirty="0"/>
              <a:t>Timothy J. McKenna</a:t>
            </a:r>
          </a:p>
          <a:p>
            <a:r>
              <a:rPr lang="en-US" dirty="0"/>
              <a:t>President of Central High School</a:t>
            </a:r>
          </a:p>
          <a:p>
            <a:endParaRPr lang="en-US" dirty="0"/>
          </a:p>
        </p:txBody>
      </p:sp>
    </p:spTree>
    <p:extLst>
      <p:ext uri="{BB962C8B-B14F-4D97-AF65-F5344CB8AC3E}">
        <p14:creationId xmlns:p14="http://schemas.microsoft.com/office/powerpoint/2010/main" val="218881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912204"/>
          </a:xfrm>
        </p:spPr>
        <p:txBody>
          <a:bodyPr>
            <a:normAutofit/>
          </a:bodyPr>
          <a:lstStyle/>
          <a:p>
            <a:r>
              <a:rPr lang="en-US" sz="3600" dirty="0">
                <a:solidFill>
                  <a:srgbClr val="FF0000"/>
                </a:solidFill>
              </a:rPr>
              <a:t>Schoolwide assemblies on the topics of racism and racial bias supported by outside experts – Goal: next 6 weeks</a:t>
            </a:r>
          </a:p>
        </p:txBody>
      </p:sp>
      <p:sp>
        <p:nvSpPr>
          <p:cNvPr id="3" name="Content Placeholder 2"/>
          <p:cNvSpPr>
            <a:spLocks noGrp="1"/>
          </p:cNvSpPr>
          <p:nvPr>
            <p:ph idx="1"/>
          </p:nvPr>
        </p:nvSpPr>
        <p:spPr>
          <a:xfrm>
            <a:off x="1069848" y="2258291"/>
            <a:ext cx="10058400" cy="3913909"/>
          </a:xfrm>
        </p:spPr>
        <p:txBody>
          <a:bodyPr>
            <a:normAutofit fontScale="92500" lnSpcReduction="20000"/>
          </a:bodyPr>
          <a:lstStyle/>
          <a:p>
            <a:r>
              <a:rPr lang="en-US" dirty="0"/>
              <a:t>Progress Update</a:t>
            </a:r>
            <a:r>
              <a:rPr lang="en-US" dirty="0" smtClean="0"/>
              <a:t>:</a:t>
            </a:r>
          </a:p>
          <a:p>
            <a:r>
              <a:rPr lang="en-US" dirty="0" smtClean="0"/>
              <a:t> </a:t>
            </a:r>
            <a:r>
              <a:rPr lang="en-US" dirty="0"/>
              <a:t>Amy Edelstein (Mindfulness) and Brendon Jobs (Diversity Director of Haverford School </a:t>
            </a:r>
            <a:r>
              <a:rPr lang="mr-IN" dirty="0"/>
              <a:t>–</a:t>
            </a:r>
            <a:r>
              <a:rPr lang="en-US" dirty="0"/>
              <a:t> </a:t>
            </a:r>
            <a:r>
              <a:rPr lang="en-US" dirty="0" smtClean="0"/>
              <a:t>Developing class assemblies regarding racial conflict, racial bias and conflict resolution</a:t>
            </a:r>
          </a:p>
          <a:p>
            <a:r>
              <a:rPr lang="en-US" dirty="0" smtClean="0"/>
              <a:t>Faculty Professional Development sessions led by Dr. Ali </a:t>
            </a:r>
            <a:r>
              <a:rPr lang="en-US" dirty="0" err="1" smtClean="0"/>
              <a:t>Micheal</a:t>
            </a:r>
            <a:r>
              <a:rPr lang="en-US" dirty="0" smtClean="0"/>
              <a:t> </a:t>
            </a:r>
            <a:r>
              <a:rPr lang="mr-IN" dirty="0" smtClean="0"/>
              <a:t>–</a:t>
            </a:r>
            <a:r>
              <a:rPr lang="en-US" dirty="0" smtClean="0"/>
              <a:t> the co-founder of the Race Institute for k-12 Educators and the author of </a:t>
            </a:r>
            <a:r>
              <a:rPr lang="en-US" i="1" dirty="0" smtClean="0"/>
              <a:t>Raising Race Questions: </a:t>
            </a:r>
            <a:r>
              <a:rPr lang="en-US" i="1" dirty="0" err="1" smtClean="0"/>
              <a:t>Whiteneess</a:t>
            </a:r>
            <a:r>
              <a:rPr lang="en-US" i="1" dirty="0" smtClean="0"/>
              <a:t>, Inquiry and Education. </a:t>
            </a:r>
            <a:r>
              <a:rPr lang="en-US" dirty="0" smtClean="0"/>
              <a:t>More information can be found at </a:t>
            </a:r>
            <a:r>
              <a:rPr lang="en-US" dirty="0" err="1" smtClean="0"/>
              <a:t>alimichael.org</a:t>
            </a:r>
            <a:r>
              <a:rPr lang="en-US" dirty="0" smtClean="0"/>
              <a:t>.</a:t>
            </a:r>
          </a:p>
          <a:p>
            <a:r>
              <a:rPr lang="en-US" dirty="0" smtClean="0"/>
              <a:t>Jeremy </a:t>
            </a:r>
            <a:r>
              <a:rPr lang="en-US" dirty="0" err="1" smtClean="0"/>
              <a:t>Bannett</a:t>
            </a:r>
            <a:r>
              <a:rPr lang="en-US" dirty="0" smtClean="0"/>
              <a:t> (Senior Associate Regional Director, Anti-Defamation League) offered programing for training anti-bias facilitators and ideas for community building activities with Cheltenham High School students</a:t>
            </a:r>
          </a:p>
          <a:p>
            <a:r>
              <a:rPr lang="en-US" dirty="0" smtClean="0"/>
              <a:t>Randy Duque (Deputy Director, Philadelphia Commission on Human Relations: Community Relations Division) connected us with Dr. Anita Foeman (Founder and Primary Investigator, DNA Discussion Project). She is a professor of communications at West Chester University and a scholar of intercultural and organizational communication.</a:t>
            </a:r>
          </a:p>
          <a:p>
            <a:endParaRPr lang="en-US" dirty="0"/>
          </a:p>
        </p:txBody>
      </p:sp>
    </p:spTree>
    <p:extLst>
      <p:ext uri="{BB962C8B-B14F-4D97-AF65-F5344CB8AC3E}">
        <p14:creationId xmlns:p14="http://schemas.microsoft.com/office/powerpoint/2010/main" val="403743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29492"/>
            <a:ext cx="10058400" cy="1690253"/>
          </a:xfrm>
        </p:spPr>
        <p:txBody>
          <a:bodyPr>
            <a:normAutofit/>
          </a:bodyPr>
          <a:lstStyle/>
          <a:p>
            <a:pPr algn="ctr"/>
            <a:r>
              <a:rPr lang="en-US" sz="2400" dirty="0">
                <a:solidFill>
                  <a:srgbClr val="FF0000"/>
                </a:solidFill>
              </a:rPr>
              <a:t>CHS Administrative Team and student leaders will develop a professional development at which our students give their perspectives on racial issues at Central High School to the faculty in small group settings. – Goal: presentations given by the end of this school year. </a:t>
            </a:r>
            <a:endParaRPr lang="en-US" sz="2400" dirty="0">
              <a:solidFill>
                <a:srgbClr val="FF0000"/>
              </a:solidFill>
            </a:endParaRPr>
          </a:p>
        </p:txBody>
      </p:sp>
      <p:sp>
        <p:nvSpPr>
          <p:cNvPr id="3" name="Content Placeholder 2"/>
          <p:cNvSpPr>
            <a:spLocks noGrp="1"/>
          </p:cNvSpPr>
          <p:nvPr>
            <p:ph idx="1"/>
          </p:nvPr>
        </p:nvSpPr>
        <p:spPr>
          <a:xfrm>
            <a:off x="1069848" y="2424544"/>
            <a:ext cx="10058400" cy="3747655"/>
          </a:xfrm>
        </p:spPr>
        <p:txBody>
          <a:bodyPr/>
          <a:lstStyle/>
          <a:p>
            <a:r>
              <a:rPr lang="en-US" dirty="0" smtClean="0"/>
              <a:t>Progress Update:  </a:t>
            </a:r>
          </a:p>
          <a:p>
            <a:r>
              <a:rPr lang="en-US" dirty="0" smtClean="0"/>
              <a:t>CHS Admin and Student Leaders are scheduled to meet on March 17, 2020 to plan the sharing sessions.  Four student leaders will be selected to make the presentations.</a:t>
            </a:r>
            <a:endParaRPr lang="en-US" dirty="0"/>
          </a:p>
        </p:txBody>
      </p:sp>
    </p:spTree>
    <p:extLst>
      <p:ext uri="{BB962C8B-B14F-4D97-AF65-F5344CB8AC3E}">
        <p14:creationId xmlns:p14="http://schemas.microsoft.com/office/powerpoint/2010/main" val="562398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solidFill>
                  <a:srgbClr val="FF0000"/>
                </a:solidFill>
              </a:rPr>
              <a:t>Reinstatement of the CHS Faculty-Student Advisory Council: an elected group of teachers and students who work together to solve school issues. – Goal: elections by the end of the year; reinstatement of council – September 2020</a:t>
            </a:r>
            <a:r>
              <a:rPr lang="en-US" sz="2800" dirty="0">
                <a:solidFill>
                  <a:srgbClr val="FF0000"/>
                </a:solidFill>
              </a:rPr>
              <a:t> </a:t>
            </a:r>
          </a:p>
        </p:txBody>
      </p:sp>
      <p:sp>
        <p:nvSpPr>
          <p:cNvPr id="3" name="Content Placeholder 2"/>
          <p:cNvSpPr>
            <a:spLocks noGrp="1"/>
          </p:cNvSpPr>
          <p:nvPr>
            <p:ph idx="1"/>
          </p:nvPr>
        </p:nvSpPr>
        <p:spPr/>
        <p:txBody>
          <a:bodyPr/>
          <a:lstStyle/>
          <a:p>
            <a:r>
              <a:rPr lang="en-US" dirty="0" smtClean="0"/>
              <a:t>Progress Update:  </a:t>
            </a:r>
          </a:p>
          <a:p>
            <a:r>
              <a:rPr lang="en-US" dirty="0" smtClean="0"/>
              <a:t>AP Harrington and AP </a:t>
            </a:r>
            <a:r>
              <a:rPr lang="en-US" dirty="0" err="1" smtClean="0"/>
              <a:t>VanBuskirk</a:t>
            </a:r>
            <a:r>
              <a:rPr lang="en-US" dirty="0" smtClean="0"/>
              <a:t> are developing a plan to hold elections for student leaders and faculty members by the end of the school year.</a:t>
            </a:r>
          </a:p>
          <a:p>
            <a:r>
              <a:rPr lang="en-US" dirty="0" smtClean="0"/>
              <a:t>Bylaws are being reviewed for the council as per the CHS Student Handbook</a:t>
            </a:r>
          </a:p>
          <a:p>
            <a:endParaRPr lang="en-US" dirty="0"/>
          </a:p>
        </p:txBody>
      </p:sp>
    </p:spTree>
    <p:extLst>
      <p:ext uri="{BB962C8B-B14F-4D97-AF65-F5344CB8AC3E}">
        <p14:creationId xmlns:p14="http://schemas.microsoft.com/office/powerpoint/2010/main" val="655394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858982"/>
            <a:ext cx="10058400" cy="1234994"/>
          </a:xfrm>
        </p:spPr>
        <p:txBody>
          <a:bodyPr>
            <a:normAutofit fontScale="90000"/>
          </a:bodyPr>
          <a:lstStyle/>
          <a:p>
            <a:pPr lvl="0"/>
            <a:r>
              <a:rPr lang="en-US" sz="3100" dirty="0" smtClean="0">
                <a:solidFill>
                  <a:srgbClr val="FF0000"/>
                </a:solidFill>
              </a:rPr>
              <a:t>Schoolwide </a:t>
            </a:r>
            <a:r>
              <a:rPr lang="en-US" sz="3100" dirty="0">
                <a:solidFill>
                  <a:srgbClr val="FF0000"/>
                </a:solidFill>
              </a:rPr>
              <a:t>assemblies related to social media usage – We will be contacting outside experts to support these presentations.  Parents will be invited to attend. – Goal: April 2020</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Progress Update: </a:t>
            </a:r>
          </a:p>
          <a:p>
            <a:r>
              <a:rPr lang="en-US" dirty="0" smtClean="0"/>
              <a:t>Richard </a:t>
            </a:r>
            <a:r>
              <a:rPr lang="en-US" dirty="0" err="1" smtClean="0"/>
              <a:t>Guerry</a:t>
            </a:r>
            <a:r>
              <a:rPr lang="en-US" dirty="0" smtClean="0"/>
              <a:t>, a national speaker on social media usage, will be presenting to all classes during the week of April 13</a:t>
            </a:r>
            <a:r>
              <a:rPr lang="en-US" baseline="30000" dirty="0" smtClean="0"/>
              <a:t>th</a:t>
            </a:r>
            <a:r>
              <a:rPr lang="en-US" dirty="0" smtClean="0"/>
              <a:t>.  The title of his presentation is: Public and Permanent: Motivate Responsible Use of Technology &amp; Prevent Digital Abuse!   Parents are invited and encouraged to attend the presentation.   His presentation is 1 hour 20 minutes long.</a:t>
            </a:r>
          </a:p>
          <a:p>
            <a:endParaRPr lang="en-US" dirty="0"/>
          </a:p>
          <a:p>
            <a:r>
              <a:rPr lang="en-US" dirty="0" smtClean="0"/>
              <a:t>Schedule:  </a:t>
            </a:r>
          </a:p>
          <a:p>
            <a:r>
              <a:rPr lang="en-US" dirty="0" smtClean="0"/>
              <a:t>282 </a:t>
            </a:r>
            <a:r>
              <a:rPr lang="mr-IN" dirty="0" smtClean="0"/>
              <a:t>–</a:t>
            </a:r>
            <a:r>
              <a:rPr lang="en-US" dirty="0" smtClean="0"/>
              <a:t> Monday, April 13, 2020 </a:t>
            </a:r>
            <a:r>
              <a:rPr lang="mr-IN" dirty="0" smtClean="0"/>
              <a:t>–</a:t>
            </a:r>
            <a:r>
              <a:rPr lang="en-US" dirty="0" smtClean="0"/>
              <a:t> 8:00 am </a:t>
            </a:r>
            <a:r>
              <a:rPr lang="mr-IN" dirty="0" smtClean="0"/>
              <a:t>–</a:t>
            </a:r>
            <a:r>
              <a:rPr lang="en-US" dirty="0" smtClean="0"/>
              <a:t> 9:20 am</a:t>
            </a:r>
          </a:p>
          <a:p>
            <a:r>
              <a:rPr lang="en-US" dirty="0" smtClean="0"/>
              <a:t>281 </a:t>
            </a:r>
            <a:r>
              <a:rPr lang="mr-IN" dirty="0" smtClean="0"/>
              <a:t>–</a:t>
            </a:r>
            <a:r>
              <a:rPr lang="en-US" dirty="0" smtClean="0"/>
              <a:t> Tuesday, April 14, 2020 </a:t>
            </a:r>
            <a:r>
              <a:rPr lang="mr-IN" dirty="0" smtClean="0"/>
              <a:t>–</a:t>
            </a:r>
            <a:r>
              <a:rPr lang="en-US" dirty="0" smtClean="0"/>
              <a:t> 8:00 am </a:t>
            </a:r>
            <a:r>
              <a:rPr lang="mr-IN" dirty="0" smtClean="0"/>
              <a:t>–</a:t>
            </a:r>
            <a:r>
              <a:rPr lang="en-US" dirty="0" smtClean="0"/>
              <a:t> 9:20 am</a:t>
            </a:r>
          </a:p>
          <a:p>
            <a:r>
              <a:rPr lang="en-US" dirty="0" smtClean="0"/>
              <a:t>280 </a:t>
            </a:r>
            <a:r>
              <a:rPr lang="mr-IN" dirty="0" smtClean="0"/>
              <a:t>–</a:t>
            </a:r>
            <a:r>
              <a:rPr lang="en-US" dirty="0" smtClean="0"/>
              <a:t> Thursday, April 16, 2020 </a:t>
            </a:r>
            <a:r>
              <a:rPr lang="mr-IN" dirty="0" smtClean="0"/>
              <a:t>–</a:t>
            </a:r>
            <a:r>
              <a:rPr lang="en-US" dirty="0" smtClean="0"/>
              <a:t> 8:00 am </a:t>
            </a:r>
            <a:r>
              <a:rPr lang="mr-IN" dirty="0" smtClean="0"/>
              <a:t>–</a:t>
            </a:r>
            <a:r>
              <a:rPr lang="en-US" dirty="0" smtClean="0"/>
              <a:t> 9:20 am</a:t>
            </a:r>
          </a:p>
          <a:p>
            <a:r>
              <a:rPr lang="en-US" dirty="0" smtClean="0"/>
              <a:t>279 </a:t>
            </a:r>
            <a:r>
              <a:rPr lang="mr-IN" dirty="0" smtClean="0"/>
              <a:t>–</a:t>
            </a:r>
            <a:r>
              <a:rPr lang="en-US" dirty="0" smtClean="0"/>
              <a:t> Friday, April 17, 2020 </a:t>
            </a:r>
            <a:r>
              <a:rPr lang="mr-IN" dirty="0" smtClean="0"/>
              <a:t>–</a:t>
            </a:r>
            <a:r>
              <a:rPr lang="en-US" dirty="0" smtClean="0"/>
              <a:t> 8:00 am </a:t>
            </a:r>
            <a:r>
              <a:rPr lang="mr-IN" dirty="0" smtClean="0"/>
              <a:t>–</a:t>
            </a:r>
            <a:r>
              <a:rPr lang="en-US" dirty="0" smtClean="0"/>
              <a:t> 9:20 am</a:t>
            </a:r>
          </a:p>
          <a:p>
            <a:endParaRPr lang="en-US" dirty="0"/>
          </a:p>
        </p:txBody>
      </p:sp>
    </p:spTree>
    <p:extLst>
      <p:ext uri="{BB962C8B-B14F-4D97-AF65-F5344CB8AC3E}">
        <p14:creationId xmlns:p14="http://schemas.microsoft.com/office/powerpoint/2010/main" val="1193363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180109"/>
            <a:ext cx="10058400" cy="1913867"/>
          </a:xfrm>
        </p:spPr>
        <p:txBody>
          <a:bodyPr>
            <a:noAutofit/>
          </a:bodyPr>
          <a:lstStyle/>
          <a:p>
            <a:pPr lvl="0"/>
            <a:r>
              <a:rPr lang="en-US" sz="2800" dirty="0">
                <a:solidFill>
                  <a:srgbClr val="FF0000"/>
                </a:solidFill>
              </a:rPr>
              <a:t>Explore the use of community building circles during homeroom to support our students and faculty members with making better personal connections and developing positive relationships. – Goal: training for selected staff and student leaders during summer 2020</a:t>
            </a:r>
            <a:r>
              <a:rPr lang="en-US" sz="2800" dirty="0"/>
              <a:t/>
            </a:r>
            <a:br>
              <a:rPr lang="en-US" sz="2800" dirty="0"/>
            </a:br>
            <a:endParaRPr lang="en-US" sz="2800" dirty="0"/>
          </a:p>
        </p:txBody>
      </p:sp>
      <p:sp>
        <p:nvSpPr>
          <p:cNvPr id="3" name="Content Placeholder 2"/>
          <p:cNvSpPr>
            <a:spLocks noGrp="1"/>
          </p:cNvSpPr>
          <p:nvPr>
            <p:ph idx="1"/>
          </p:nvPr>
        </p:nvSpPr>
        <p:spPr/>
        <p:txBody>
          <a:bodyPr/>
          <a:lstStyle/>
          <a:p>
            <a:r>
              <a:rPr lang="en-US" dirty="0" smtClean="0"/>
              <a:t>Progress Update: </a:t>
            </a:r>
          </a:p>
          <a:p>
            <a:r>
              <a:rPr lang="en-US" dirty="0" smtClean="0"/>
              <a:t>Dr. Abigail Gray, Deputy Chief of School Climate and Safety has been supporting us with plans to utilize community building circles to create weekly time to support our faculty and students with developing positive relationships.</a:t>
            </a:r>
          </a:p>
          <a:p>
            <a:r>
              <a:rPr lang="en-US" dirty="0" smtClean="0"/>
              <a:t>School Climate and Safety trainer Josh </a:t>
            </a:r>
            <a:r>
              <a:rPr lang="en-US" dirty="0" err="1" smtClean="0"/>
              <a:t>Staub</a:t>
            </a:r>
            <a:r>
              <a:rPr lang="en-US" dirty="0"/>
              <a:t> </a:t>
            </a:r>
            <a:r>
              <a:rPr lang="en-US" dirty="0" smtClean="0"/>
              <a:t>is offering a two-day training named “Relationships First”.   The training will be offered in the summer.  We are going to recruit teachers and students to participate to develop a team to conduct circles during advisory next year.</a:t>
            </a:r>
          </a:p>
          <a:p>
            <a:endParaRPr lang="en-US" dirty="0"/>
          </a:p>
        </p:txBody>
      </p:sp>
    </p:spTree>
    <p:extLst>
      <p:ext uri="{BB962C8B-B14F-4D97-AF65-F5344CB8AC3E}">
        <p14:creationId xmlns:p14="http://schemas.microsoft.com/office/powerpoint/2010/main" val="975200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29490"/>
            <a:ext cx="10058400" cy="1664485"/>
          </a:xfrm>
        </p:spPr>
        <p:txBody>
          <a:bodyPr>
            <a:noAutofit/>
          </a:bodyPr>
          <a:lstStyle/>
          <a:p>
            <a:pPr lvl="0"/>
            <a:r>
              <a:rPr lang="en-US" sz="2800" dirty="0">
                <a:solidFill>
                  <a:srgbClr val="FF0000"/>
                </a:solidFill>
              </a:rPr>
              <a:t>Expand CHS Handbook Review for all students– Student/Admin panels will share all discipline regulations and harassment policy in detail and enable students to ask clarifying questions so that all expectations are presented in a clearer manner. – Goal: September 2020</a:t>
            </a:r>
            <a:r>
              <a:rPr lang="en-US" sz="2800" dirty="0"/>
              <a:t/>
            </a:r>
            <a:br>
              <a:rPr lang="en-US" sz="2800" dirty="0"/>
            </a:br>
            <a:endParaRPr lang="en-US" sz="2800" dirty="0"/>
          </a:p>
        </p:txBody>
      </p:sp>
      <p:sp>
        <p:nvSpPr>
          <p:cNvPr id="3" name="Content Placeholder 2"/>
          <p:cNvSpPr>
            <a:spLocks noGrp="1"/>
          </p:cNvSpPr>
          <p:nvPr>
            <p:ph idx="1"/>
          </p:nvPr>
        </p:nvSpPr>
        <p:spPr/>
        <p:txBody>
          <a:bodyPr/>
          <a:lstStyle/>
          <a:p>
            <a:r>
              <a:rPr lang="en-US" dirty="0" smtClean="0"/>
              <a:t>Progress Update:</a:t>
            </a:r>
          </a:p>
          <a:p>
            <a:r>
              <a:rPr lang="en-US" dirty="0" smtClean="0"/>
              <a:t>This is on the agenda to discuss on with student leaders on March 17, 2020 during our planning meeting</a:t>
            </a:r>
            <a:endParaRPr lang="en-US" dirty="0"/>
          </a:p>
        </p:txBody>
      </p:sp>
    </p:spTree>
    <p:extLst>
      <p:ext uri="{BB962C8B-B14F-4D97-AF65-F5344CB8AC3E}">
        <p14:creationId xmlns:p14="http://schemas.microsoft.com/office/powerpoint/2010/main" val="465750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800" dirty="0">
                <a:solidFill>
                  <a:srgbClr val="FF0000"/>
                </a:solidFill>
              </a:rPr>
              <a:t>Provide students a more diverse library of readings for our English and History curriculums. – Goal: research appropriate titles by end of school year / new additions to our catalog available for 2020-2021 school year</a:t>
            </a:r>
          </a:p>
        </p:txBody>
      </p:sp>
      <p:sp>
        <p:nvSpPr>
          <p:cNvPr id="3" name="Content Placeholder 2"/>
          <p:cNvSpPr>
            <a:spLocks noGrp="1"/>
          </p:cNvSpPr>
          <p:nvPr>
            <p:ph idx="1"/>
          </p:nvPr>
        </p:nvSpPr>
        <p:spPr/>
        <p:txBody>
          <a:bodyPr/>
          <a:lstStyle/>
          <a:p>
            <a:r>
              <a:rPr lang="en-US" dirty="0" smtClean="0"/>
              <a:t>Progress Update:</a:t>
            </a:r>
          </a:p>
          <a:p>
            <a:r>
              <a:rPr lang="en-US" dirty="0"/>
              <a:t>This is on the agenda to discuss on with student leaders on March 17, 2020 during our planning </a:t>
            </a:r>
            <a:r>
              <a:rPr lang="en-US" dirty="0" smtClean="0"/>
              <a:t>meeting.</a:t>
            </a:r>
            <a:endParaRPr lang="en-US" dirty="0"/>
          </a:p>
          <a:p>
            <a:r>
              <a:rPr lang="en-US" dirty="0" smtClean="0"/>
              <a:t>We will be identifying English / Social Studies teachers that can support us with selecting appropriate novels that celebrate cultures.</a:t>
            </a:r>
          </a:p>
          <a:p>
            <a:endParaRPr lang="en-US" dirty="0"/>
          </a:p>
        </p:txBody>
      </p:sp>
    </p:spTree>
    <p:extLst>
      <p:ext uri="{BB962C8B-B14F-4D97-AF65-F5344CB8AC3E}">
        <p14:creationId xmlns:p14="http://schemas.microsoft.com/office/powerpoint/2010/main" val="3494006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356</TotalTime>
  <Words>779</Words>
  <Application>Microsoft Macintosh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Calibri</vt:lpstr>
      <vt:lpstr>Mangal</vt:lpstr>
      <vt:lpstr>Rockwell</vt:lpstr>
      <vt:lpstr>Rockwell Condensed</vt:lpstr>
      <vt:lpstr>Rockwell Extra Bold</vt:lpstr>
      <vt:lpstr>Wingdings</vt:lpstr>
      <vt:lpstr>Wood Type</vt:lpstr>
      <vt:lpstr>Central high school Action Plan  Racial equity</vt:lpstr>
      <vt:lpstr>Schoolwide assemblies on the topics of racism and racial bias supported by outside experts – Goal: next 6 weeks</vt:lpstr>
      <vt:lpstr>CHS Administrative Team and student leaders will develop a professional development at which our students give their perspectives on racial issues at Central High School to the faculty in small group settings. – Goal: presentations given by the end of this school year. </vt:lpstr>
      <vt:lpstr>Reinstatement of the CHS Faculty-Student Advisory Council: an elected group of teachers and students who work together to solve school issues. – Goal: elections by the end of the year; reinstatement of council – September 2020 </vt:lpstr>
      <vt:lpstr>Schoolwide assemblies related to social media usage – We will be contacting outside experts to support these presentations.  Parents will be invited to attend. – Goal: April 2020 </vt:lpstr>
      <vt:lpstr>Explore the use of community building circles during homeroom to support our students and faculty members with making better personal connections and developing positive relationships. – Goal: training for selected staff and student leaders during summer 2020 </vt:lpstr>
      <vt:lpstr>Expand CHS Handbook Review for all students– Student/Admin panels will share all discipline regulations and harassment policy in detail and enable students to ask clarifying questions so that all expectations are presented in a clearer manner. – Goal: September 2020 </vt:lpstr>
      <vt:lpstr>Provide students a more diverse library of readings for our English and History curriculums. – Goal: research appropriate titles by end of school year / new additions to our catalog available for 2020-2021 school year</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high school Action Plan  Racial equity</dc:title>
  <dc:creator>Microsoft Office User</dc:creator>
  <cp:lastModifiedBy>Microsoft Office User</cp:lastModifiedBy>
  <cp:revision>10</cp:revision>
  <dcterms:created xsi:type="dcterms:W3CDTF">2020-03-11T12:51:38Z</dcterms:created>
  <dcterms:modified xsi:type="dcterms:W3CDTF">2020-03-11T18:47:48Z</dcterms:modified>
</cp:coreProperties>
</file>